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39600188" cy="25199975"/>
  <p:notesSz cx="6888163" cy="10020300"/>
  <p:defaultTextStyle>
    <a:defPPr>
      <a:defRPr lang="ja-JP"/>
    </a:defPPr>
    <a:lvl1pPr algn="l" defTabSz="3957638" rtl="0" eaLnBrk="0" fontAlgn="base" hangingPunct="0">
      <a:spcBef>
        <a:spcPct val="0"/>
      </a:spcBef>
      <a:spcAft>
        <a:spcPct val="0"/>
      </a:spcAft>
      <a:defRPr kumimoji="1" sz="80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1976438" indent="-1176338" algn="l" defTabSz="3957638" rtl="0" eaLnBrk="0" fontAlgn="base" hangingPunct="0">
      <a:spcBef>
        <a:spcPct val="0"/>
      </a:spcBef>
      <a:spcAft>
        <a:spcPct val="0"/>
      </a:spcAft>
      <a:defRPr kumimoji="1" sz="80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3957638" indent="-2357438" algn="l" defTabSz="3957638" rtl="0" eaLnBrk="0" fontAlgn="base" hangingPunct="0">
      <a:spcBef>
        <a:spcPct val="0"/>
      </a:spcBef>
      <a:spcAft>
        <a:spcPct val="0"/>
      </a:spcAft>
      <a:defRPr kumimoji="1" sz="80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5938838" indent="-3538538" algn="l" defTabSz="3957638" rtl="0" eaLnBrk="0" fontAlgn="base" hangingPunct="0">
      <a:spcBef>
        <a:spcPct val="0"/>
      </a:spcBef>
      <a:spcAft>
        <a:spcPct val="0"/>
      </a:spcAft>
      <a:defRPr kumimoji="1" sz="80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7916863" indent="-4716463" algn="l" defTabSz="3957638" rtl="0" eaLnBrk="0" fontAlgn="base" hangingPunct="0">
      <a:spcBef>
        <a:spcPct val="0"/>
      </a:spcBef>
      <a:spcAft>
        <a:spcPct val="0"/>
      </a:spcAft>
      <a:defRPr kumimoji="1" sz="80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80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80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80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80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124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howGuides="1">
      <p:cViewPr>
        <p:scale>
          <a:sx n="27" d="100"/>
          <a:sy n="27" d="100"/>
        </p:scale>
        <p:origin x="12" y="-920"/>
      </p:cViewPr>
      <p:guideLst>
        <p:guide pos="12475"/>
        <p:guide orient="horz" pos="793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92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5ECFCF10-ED29-64C3-EE6B-3C57CFD69DA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27A7C95-1D91-BDF2-76E6-9FD281B4B23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78B9C6DE-A0FD-4A1F-95CD-12F1C5E89173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E0CB407-72E2-3C2F-EB3B-B025DDC74FD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E0718B7-7D88-99EE-40E6-B75F4A152F5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69C2A6A1-45F5-4037-94EF-35B874582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69727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3145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グループ化 8">
            <a:extLst>
              <a:ext uri="{FF2B5EF4-FFF2-40B4-BE49-F238E27FC236}">
                <a16:creationId xmlns:a16="http://schemas.microsoft.com/office/drawing/2014/main" id="{DEC2C370-55CF-DF7A-D7FA-5FAC5131A4B5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5559425" y="3773488"/>
            <a:ext cx="28468638" cy="17660937"/>
            <a:chOff x="1087836" y="-3437254"/>
            <a:chExt cx="28468997" cy="17659615"/>
          </a:xfrm>
        </p:grpSpPr>
        <p:grpSp>
          <p:nvGrpSpPr>
            <p:cNvPr id="1052" name="グループ化 4">
              <a:extLst>
                <a:ext uri="{FF2B5EF4-FFF2-40B4-BE49-F238E27FC236}">
                  <a16:creationId xmlns:a16="http://schemas.microsoft.com/office/drawing/2014/main" id="{CC0F7B7C-0249-76DE-9F59-FD52E0AA0897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28810677" y="-3437254"/>
              <a:ext cx="736630" cy="717561"/>
              <a:chOff x="28810677" y="-3437254"/>
              <a:chExt cx="736630" cy="717561"/>
            </a:xfrm>
          </p:grpSpPr>
          <p:sp>
            <p:nvSpPr>
              <p:cNvPr id="113" name="フリーフォーム 147">
                <a:extLst>
                  <a:ext uri="{FF2B5EF4-FFF2-40B4-BE49-F238E27FC236}">
                    <a16:creationId xmlns:a16="http://schemas.microsoft.com/office/drawing/2014/main" id="{57DC36C3-61AD-F131-D1BC-8C7D3D03C9DD}"/>
                  </a:ext>
                </a:extLst>
              </p:cNvPr>
              <p:cNvSpPr/>
              <p:nvPr userDrawn="1"/>
            </p:nvSpPr>
            <p:spPr bwMode="auto">
              <a:xfrm rot="5400000">
                <a:off x="28941689" y="-3569833"/>
                <a:ext cx="449229" cy="736609"/>
              </a:xfrm>
              <a:custGeom>
                <a:avLst/>
                <a:gdLst>
                  <a:gd name="connsiteX0" fmla="*/ 434340 w 434340"/>
                  <a:gd name="connsiteY0" fmla="*/ 0 h 321945"/>
                  <a:gd name="connsiteX1" fmla="*/ 434340 w 434340"/>
                  <a:gd name="connsiteY1" fmla="*/ 321945 h 321945"/>
                  <a:gd name="connsiteX2" fmla="*/ 0 w 434340"/>
                  <a:gd name="connsiteY2" fmla="*/ 321945 h 3219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34340" h="321945">
                    <a:moveTo>
                      <a:pt x="434340" y="0"/>
                    </a:moveTo>
                    <a:lnTo>
                      <a:pt x="434340" y="321945"/>
                    </a:lnTo>
                    <a:lnTo>
                      <a:pt x="0" y="321945"/>
                    </a:lnTo>
                  </a:path>
                </a:pathLst>
              </a:cu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>
                <a:defPPr>
                  <a:defRPr lang="ja-JP"/>
                </a:defPPr>
                <a:lvl1pPr algn="l" defTabSz="1271588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33413" indent="-76200" algn="l" defTabSz="1271588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271588" indent="-155575" algn="l" defTabSz="1271588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906588" indent="-233363" algn="l" defTabSz="1271588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543175" indent="-312738" algn="l" defTabSz="1271588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1272007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114" name="フリーフォーム 148">
                <a:extLst>
                  <a:ext uri="{FF2B5EF4-FFF2-40B4-BE49-F238E27FC236}">
                    <a16:creationId xmlns:a16="http://schemas.microsoft.com/office/drawing/2014/main" id="{44202380-CA05-C2C8-90DE-6988D7C4A95E}"/>
                  </a:ext>
                </a:extLst>
              </p:cNvPr>
              <p:cNvSpPr/>
              <p:nvPr userDrawn="1"/>
            </p:nvSpPr>
            <p:spPr bwMode="auto">
              <a:xfrm rot="5400000">
                <a:off x="28955988" y="-3315839"/>
                <a:ext cx="717496" cy="449267"/>
              </a:xfrm>
              <a:custGeom>
                <a:avLst/>
                <a:gdLst>
                  <a:gd name="connsiteX0" fmla="*/ 434340 w 434340"/>
                  <a:gd name="connsiteY0" fmla="*/ 0 h 321945"/>
                  <a:gd name="connsiteX1" fmla="*/ 434340 w 434340"/>
                  <a:gd name="connsiteY1" fmla="*/ 321945 h 321945"/>
                  <a:gd name="connsiteX2" fmla="*/ 0 w 434340"/>
                  <a:gd name="connsiteY2" fmla="*/ 321945 h 3219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34340" h="321945">
                    <a:moveTo>
                      <a:pt x="434340" y="0"/>
                    </a:moveTo>
                    <a:lnTo>
                      <a:pt x="434340" y="321945"/>
                    </a:lnTo>
                    <a:lnTo>
                      <a:pt x="0" y="321945"/>
                    </a:lnTo>
                  </a:path>
                </a:pathLst>
              </a:cu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>
                <a:defPPr>
                  <a:defRPr lang="ja-JP"/>
                </a:defPPr>
                <a:lvl1pPr algn="l" defTabSz="1271588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33413" indent="-76200" algn="l" defTabSz="1271588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271588" indent="-155575" algn="l" defTabSz="1271588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906588" indent="-233363" algn="l" defTabSz="1271588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543175" indent="-312738" algn="l" defTabSz="1271588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1272007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</p:grpSp>
        <p:grpSp>
          <p:nvGrpSpPr>
            <p:cNvPr id="1053" name="グループ化 3">
              <a:extLst>
                <a:ext uri="{FF2B5EF4-FFF2-40B4-BE49-F238E27FC236}">
                  <a16:creationId xmlns:a16="http://schemas.microsoft.com/office/drawing/2014/main" id="{E0C4A240-2AF3-9AB2-4E4B-2CF8EBC3EBA3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5400000">
              <a:off x="28828149" y="13492095"/>
              <a:ext cx="739789" cy="717579"/>
              <a:chOff x="30735038" y="5699631"/>
              <a:chExt cx="739789" cy="717579"/>
            </a:xfrm>
          </p:grpSpPr>
          <p:sp>
            <p:nvSpPr>
              <p:cNvPr id="111" name="フリーフォーム 147">
                <a:extLst>
                  <a:ext uri="{FF2B5EF4-FFF2-40B4-BE49-F238E27FC236}">
                    <a16:creationId xmlns:a16="http://schemas.microsoft.com/office/drawing/2014/main" id="{A43555B1-9E13-94B3-26AC-294FF3283597}"/>
                  </a:ext>
                </a:extLst>
              </p:cNvPr>
              <p:cNvSpPr/>
              <p:nvPr userDrawn="1"/>
            </p:nvSpPr>
            <p:spPr bwMode="auto">
              <a:xfrm rot="5400000">
                <a:off x="30878741" y="5582981"/>
                <a:ext cx="449268" cy="736545"/>
              </a:xfrm>
              <a:custGeom>
                <a:avLst/>
                <a:gdLst>
                  <a:gd name="connsiteX0" fmla="*/ 434340 w 434340"/>
                  <a:gd name="connsiteY0" fmla="*/ 0 h 321945"/>
                  <a:gd name="connsiteX1" fmla="*/ 434340 w 434340"/>
                  <a:gd name="connsiteY1" fmla="*/ 321945 h 321945"/>
                  <a:gd name="connsiteX2" fmla="*/ 0 w 434340"/>
                  <a:gd name="connsiteY2" fmla="*/ 321945 h 3219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34340" h="321945">
                    <a:moveTo>
                      <a:pt x="434340" y="0"/>
                    </a:moveTo>
                    <a:lnTo>
                      <a:pt x="434340" y="321945"/>
                    </a:lnTo>
                    <a:lnTo>
                      <a:pt x="0" y="321945"/>
                    </a:lnTo>
                  </a:path>
                </a:pathLst>
              </a:cu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>
                <a:defPPr>
                  <a:defRPr lang="ja-JP"/>
                </a:defPPr>
                <a:lvl1pPr algn="l" defTabSz="1271588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33413" indent="-76200" algn="l" defTabSz="1271588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271588" indent="-155575" algn="l" defTabSz="1271588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906588" indent="-233363" algn="l" defTabSz="1271588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543175" indent="-312738" algn="l" defTabSz="1271588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1272007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112" name="フリーフォーム 148">
                <a:extLst>
                  <a:ext uri="{FF2B5EF4-FFF2-40B4-BE49-F238E27FC236}">
                    <a16:creationId xmlns:a16="http://schemas.microsoft.com/office/drawing/2014/main" id="{2F59A07B-1393-6EAA-5670-45EEB7F16A04}"/>
                  </a:ext>
                </a:extLst>
              </p:cNvPr>
              <p:cNvSpPr/>
              <p:nvPr userDrawn="1"/>
            </p:nvSpPr>
            <p:spPr bwMode="auto">
              <a:xfrm rot="5400000">
                <a:off x="30904127" y="5846496"/>
                <a:ext cx="717559" cy="449230"/>
              </a:xfrm>
              <a:custGeom>
                <a:avLst/>
                <a:gdLst>
                  <a:gd name="connsiteX0" fmla="*/ 434340 w 434340"/>
                  <a:gd name="connsiteY0" fmla="*/ 0 h 321945"/>
                  <a:gd name="connsiteX1" fmla="*/ 434340 w 434340"/>
                  <a:gd name="connsiteY1" fmla="*/ 321945 h 321945"/>
                  <a:gd name="connsiteX2" fmla="*/ 0 w 434340"/>
                  <a:gd name="connsiteY2" fmla="*/ 321945 h 3219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34340" h="321945">
                    <a:moveTo>
                      <a:pt x="434340" y="0"/>
                    </a:moveTo>
                    <a:lnTo>
                      <a:pt x="434340" y="321945"/>
                    </a:lnTo>
                    <a:lnTo>
                      <a:pt x="0" y="321945"/>
                    </a:lnTo>
                  </a:path>
                </a:pathLst>
              </a:cu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>
                <a:defPPr>
                  <a:defRPr lang="ja-JP"/>
                </a:defPPr>
                <a:lvl1pPr algn="l" defTabSz="1271588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33413" indent="-76200" algn="l" defTabSz="1271588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271588" indent="-155575" algn="l" defTabSz="1271588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906588" indent="-233363" algn="l" defTabSz="1271588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543175" indent="-312738" algn="l" defTabSz="1271588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1272007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</p:grpSp>
        <p:grpSp>
          <p:nvGrpSpPr>
            <p:cNvPr id="1054" name="グループ化 33">
              <a:extLst>
                <a:ext uri="{FF2B5EF4-FFF2-40B4-BE49-F238E27FC236}">
                  <a16:creationId xmlns:a16="http://schemas.microsoft.com/office/drawing/2014/main" id="{3533F41E-507E-A7BC-349D-0942FFA61EA9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10800000">
              <a:off x="1087836" y="13504800"/>
              <a:ext cx="733455" cy="717561"/>
              <a:chOff x="34334731" y="3932827"/>
              <a:chExt cx="733455" cy="717561"/>
            </a:xfrm>
          </p:grpSpPr>
          <p:sp>
            <p:nvSpPr>
              <p:cNvPr id="109" name="フリーフォーム 147">
                <a:extLst>
                  <a:ext uri="{FF2B5EF4-FFF2-40B4-BE49-F238E27FC236}">
                    <a16:creationId xmlns:a16="http://schemas.microsoft.com/office/drawing/2014/main" id="{B29D3169-C447-804D-57D8-CE8E39301A0F}"/>
                  </a:ext>
                </a:extLst>
              </p:cNvPr>
              <p:cNvSpPr/>
              <p:nvPr userDrawn="1"/>
            </p:nvSpPr>
            <p:spPr bwMode="auto">
              <a:xfrm rot="5400000">
                <a:off x="34486380" y="3795487"/>
                <a:ext cx="449229" cy="727084"/>
              </a:xfrm>
              <a:custGeom>
                <a:avLst/>
                <a:gdLst>
                  <a:gd name="connsiteX0" fmla="*/ 434340 w 434340"/>
                  <a:gd name="connsiteY0" fmla="*/ 0 h 321945"/>
                  <a:gd name="connsiteX1" fmla="*/ 434340 w 434340"/>
                  <a:gd name="connsiteY1" fmla="*/ 321945 h 321945"/>
                  <a:gd name="connsiteX2" fmla="*/ 0 w 434340"/>
                  <a:gd name="connsiteY2" fmla="*/ 321945 h 3219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34340" h="321945">
                    <a:moveTo>
                      <a:pt x="434340" y="0"/>
                    </a:moveTo>
                    <a:lnTo>
                      <a:pt x="434340" y="321945"/>
                    </a:lnTo>
                    <a:lnTo>
                      <a:pt x="0" y="321945"/>
                    </a:lnTo>
                  </a:path>
                </a:pathLst>
              </a:cu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>
                <a:defPPr>
                  <a:defRPr lang="ja-JP"/>
                </a:defPPr>
                <a:lvl1pPr algn="l" defTabSz="1271588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33413" indent="-76200" algn="l" defTabSz="1271588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271588" indent="-155575" algn="l" defTabSz="1271588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906588" indent="-233363" algn="l" defTabSz="1271588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543175" indent="-312738" algn="l" defTabSz="1271588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1272007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110" name="フリーフォーム 148">
                <a:extLst>
                  <a:ext uri="{FF2B5EF4-FFF2-40B4-BE49-F238E27FC236}">
                    <a16:creationId xmlns:a16="http://schemas.microsoft.com/office/drawing/2014/main" id="{1C317943-633F-9739-A48C-1E48B04BBA36}"/>
                  </a:ext>
                </a:extLst>
              </p:cNvPr>
              <p:cNvSpPr/>
              <p:nvPr userDrawn="1"/>
            </p:nvSpPr>
            <p:spPr bwMode="auto">
              <a:xfrm rot="5400000">
                <a:off x="34497504" y="4066940"/>
                <a:ext cx="717496" cy="449269"/>
              </a:xfrm>
              <a:custGeom>
                <a:avLst/>
                <a:gdLst>
                  <a:gd name="connsiteX0" fmla="*/ 434340 w 434340"/>
                  <a:gd name="connsiteY0" fmla="*/ 0 h 321945"/>
                  <a:gd name="connsiteX1" fmla="*/ 434340 w 434340"/>
                  <a:gd name="connsiteY1" fmla="*/ 321945 h 321945"/>
                  <a:gd name="connsiteX2" fmla="*/ 0 w 434340"/>
                  <a:gd name="connsiteY2" fmla="*/ 321945 h 3219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34340" h="321945">
                    <a:moveTo>
                      <a:pt x="434340" y="0"/>
                    </a:moveTo>
                    <a:lnTo>
                      <a:pt x="434340" y="321945"/>
                    </a:lnTo>
                    <a:lnTo>
                      <a:pt x="0" y="321945"/>
                    </a:lnTo>
                  </a:path>
                </a:pathLst>
              </a:cu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>
                <a:defPPr>
                  <a:defRPr lang="ja-JP"/>
                </a:defPPr>
                <a:lvl1pPr algn="l" defTabSz="1271588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33413" indent="-76200" algn="l" defTabSz="1271588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271588" indent="-155575" algn="l" defTabSz="1271588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906588" indent="-233363" algn="l" defTabSz="1271588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543175" indent="-312738" algn="l" defTabSz="1271588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1272007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</p:grpSp>
        <p:grpSp>
          <p:nvGrpSpPr>
            <p:cNvPr id="1055" name="グループ化 38">
              <a:extLst>
                <a:ext uri="{FF2B5EF4-FFF2-40B4-BE49-F238E27FC236}">
                  <a16:creationId xmlns:a16="http://schemas.microsoft.com/office/drawing/2014/main" id="{CB101364-430F-B3D0-6F1A-79B7689063AC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-5400000">
              <a:off x="1078321" y="-3422973"/>
              <a:ext cx="736611" cy="717579"/>
              <a:chOff x="37954047" y="340727"/>
              <a:chExt cx="736611" cy="717579"/>
            </a:xfrm>
          </p:grpSpPr>
          <p:sp>
            <p:nvSpPr>
              <p:cNvPr id="107" name="フリーフォーム 147">
                <a:extLst>
                  <a:ext uri="{FF2B5EF4-FFF2-40B4-BE49-F238E27FC236}">
                    <a16:creationId xmlns:a16="http://schemas.microsoft.com/office/drawing/2014/main" id="{3B93F4BC-15F9-5DA7-2DCB-63C13DAF864C}"/>
                  </a:ext>
                </a:extLst>
              </p:cNvPr>
              <p:cNvSpPr/>
              <p:nvPr userDrawn="1"/>
            </p:nvSpPr>
            <p:spPr bwMode="auto">
              <a:xfrm rot="5400000">
                <a:off x="38097754" y="197088"/>
                <a:ext cx="449269" cy="736545"/>
              </a:xfrm>
              <a:custGeom>
                <a:avLst/>
                <a:gdLst>
                  <a:gd name="connsiteX0" fmla="*/ 434340 w 434340"/>
                  <a:gd name="connsiteY0" fmla="*/ 0 h 321945"/>
                  <a:gd name="connsiteX1" fmla="*/ 434340 w 434340"/>
                  <a:gd name="connsiteY1" fmla="*/ 321945 h 321945"/>
                  <a:gd name="connsiteX2" fmla="*/ 0 w 434340"/>
                  <a:gd name="connsiteY2" fmla="*/ 321945 h 3219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34340" h="321945">
                    <a:moveTo>
                      <a:pt x="434340" y="0"/>
                    </a:moveTo>
                    <a:lnTo>
                      <a:pt x="434340" y="321945"/>
                    </a:lnTo>
                    <a:lnTo>
                      <a:pt x="0" y="321945"/>
                    </a:lnTo>
                  </a:path>
                </a:pathLst>
              </a:cu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>
                <a:defPPr>
                  <a:defRPr lang="ja-JP"/>
                </a:defPPr>
                <a:lvl1pPr algn="l" defTabSz="1271588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33413" indent="-76200" algn="l" defTabSz="1271588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271588" indent="-155575" algn="l" defTabSz="1271588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906588" indent="-233363" algn="l" defTabSz="1271588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543175" indent="-312738" algn="l" defTabSz="1271588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1272007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108" name="フリーフォーム 148">
                <a:extLst>
                  <a:ext uri="{FF2B5EF4-FFF2-40B4-BE49-F238E27FC236}">
                    <a16:creationId xmlns:a16="http://schemas.microsoft.com/office/drawing/2014/main" id="{C5207E04-612C-334E-11AE-F259014620AB}"/>
                  </a:ext>
                </a:extLst>
              </p:cNvPr>
              <p:cNvSpPr/>
              <p:nvPr userDrawn="1"/>
            </p:nvSpPr>
            <p:spPr bwMode="auto">
              <a:xfrm rot="5400000">
                <a:off x="38102505" y="462191"/>
                <a:ext cx="717559" cy="449228"/>
              </a:xfrm>
              <a:custGeom>
                <a:avLst/>
                <a:gdLst>
                  <a:gd name="connsiteX0" fmla="*/ 434340 w 434340"/>
                  <a:gd name="connsiteY0" fmla="*/ 0 h 321945"/>
                  <a:gd name="connsiteX1" fmla="*/ 434340 w 434340"/>
                  <a:gd name="connsiteY1" fmla="*/ 321945 h 321945"/>
                  <a:gd name="connsiteX2" fmla="*/ 0 w 434340"/>
                  <a:gd name="connsiteY2" fmla="*/ 321945 h 3219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34340" h="321945">
                    <a:moveTo>
                      <a:pt x="434340" y="0"/>
                    </a:moveTo>
                    <a:lnTo>
                      <a:pt x="434340" y="321945"/>
                    </a:lnTo>
                    <a:lnTo>
                      <a:pt x="0" y="321945"/>
                    </a:lnTo>
                  </a:path>
                </a:pathLst>
              </a:cu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>
                <a:defPPr>
                  <a:defRPr lang="ja-JP"/>
                </a:defPPr>
                <a:lvl1pPr algn="l" defTabSz="1271588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33413" indent="-76200" algn="l" defTabSz="1271588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271588" indent="-155575" algn="l" defTabSz="1271588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906588" indent="-233363" algn="l" defTabSz="1271588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543175" indent="-312738" algn="l" defTabSz="1271588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1272007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</p:grpSp>
      </p:grpSp>
      <p:grpSp>
        <p:nvGrpSpPr>
          <p:cNvPr id="1027" name="グループ化 1">
            <a:extLst>
              <a:ext uri="{FF2B5EF4-FFF2-40B4-BE49-F238E27FC236}">
                <a16:creationId xmlns:a16="http://schemas.microsoft.com/office/drawing/2014/main" id="{5D7A3DFA-C684-BB0C-0DAC-8E35D5322AD0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6029325" y="4229100"/>
            <a:ext cx="27541538" cy="16740188"/>
            <a:chOff x="6029325" y="4229100"/>
            <a:chExt cx="27541538" cy="16740188"/>
          </a:xfrm>
        </p:grpSpPr>
        <p:sp>
          <p:nvSpPr>
            <p:cNvPr id="132" name="正方形/長方形 131">
              <a:extLst>
                <a:ext uri="{FF2B5EF4-FFF2-40B4-BE49-F238E27FC236}">
                  <a16:creationId xmlns:a16="http://schemas.microsoft.com/office/drawing/2014/main" id="{4574F8C6-2E30-8688-4ADC-A26B1DAFB79C}"/>
                </a:ext>
              </a:extLst>
            </p:cNvPr>
            <p:cNvSpPr/>
            <p:nvPr/>
          </p:nvSpPr>
          <p:spPr bwMode="auto">
            <a:xfrm rot="10800000">
              <a:off x="6029325" y="4229100"/>
              <a:ext cx="27541538" cy="16740188"/>
            </a:xfrm>
            <a:prstGeom prst="rect">
              <a:avLst/>
            </a:prstGeom>
            <a:noFill/>
            <a:ln w="3175">
              <a:solidFill>
                <a:srgbClr val="00B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>
              <a:lvl1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1043056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4600"/>
            </a:p>
          </p:txBody>
        </p:sp>
        <p:sp>
          <p:nvSpPr>
            <p:cNvPr id="133" name="正方形/長方形 132">
              <a:extLst>
                <a:ext uri="{FF2B5EF4-FFF2-40B4-BE49-F238E27FC236}">
                  <a16:creationId xmlns:a16="http://schemas.microsoft.com/office/drawing/2014/main" id="{1124E143-7E72-8024-F782-02CDE411A002}"/>
                </a:ext>
              </a:extLst>
            </p:cNvPr>
            <p:cNvSpPr/>
            <p:nvPr/>
          </p:nvSpPr>
          <p:spPr bwMode="auto">
            <a:xfrm rot="10800000">
              <a:off x="6300788" y="4498975"/>
              <a:ext cx="27000200" cy="16200438"/>
            </a:xfrm>
            <a:prstGeom prst="rect">
              <a:avLst/>
            </a:prstGeom>
            <a:noFill/>
            <a:ln w="3175">
              <a:solidFill>
                <a:srgbClr val="FF3F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>
              <a:lvl1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1043056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4600" dirty="0"/>
            </a:p>
          </p:txBody>
        </p:sp>
        <p:sp>
          <p:nvSpPr>
            <p:cNvPr id="134" name="正方形/長方形 133">
              <a:extLst>
                <a:ext uri="{FF2B5EF4-FFF2-40B4-BE49-F238E27FC236}">
                  <a16:creationId xmlns:a16="http://schemas.microsoft.com/office/drawing/2014/main" id="{E078E34F-C15B-8C50-7ECD-737D29157B70}"/>
                </a:ext>
              </a:extLst>
            </p:cNvPr>
            <p:cNvSpPr/>
            <p:nvPr userDrawn="1"/>
          </p:nvSpPr>
          <p:spPr bwMode="auto">
            <a:xfrm rot="10800000">
              <a:off x="6659563" y="4859338"/>
              <a:ext cx="26281062" cy="15479712"/>
            </a:xfrm>
            <a:prstGeom prst="rect">
              <a:avLst/>
            </a:prstGeom>
            <a:noFill/>
            <a:ln w="3175">
              <a:solidFill>
                <a:srgbClr val="40FFFF"/>
              </a:solidFill>
              <a:prstDash val="sys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>
              <a:lvl1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1043056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4600" dirty="0"/>
            </a:p>
          </p:txBody>
        </p:sp>
      </p:grpSp>
      <p:grpSp>
        <p:nvGrpSpPr>
          <p:cNvPr id="1028" name="グループ化 3">
            <a:extLst>
              <a:ext uri="{FF2B5EF4-FFF2-40B4-BE49-F238E27FC236}">
                <a16:creationId xmlns:a16="http://schemas.microsoft.com/office/drawing/2014/main" id="{A1E39A50-0400-C691-D933-74D910923122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6299200" y="4502150"/>
            <a:ext cx="27003375" cy="16197263"/>
            <a:chOff x="6299932" y="4502513"/>
            <a:chExt cx="27002643" cy="16196901"/>
          </a:xfrm>
        </p:grpSpPr>
        <p:sp>
          <p:nvSpPr>
            <p:cNvPr id="130" name="正方形/長方形 129">
              <a:extLst>
                <a:ext uri="{FF2B5EF4-FFF2-40B4-BE49-F238E27FC236}">
                  <a16:creationId xmlns:a16="http://schemas.microsoft.com/office/drawing/2014/main" id="{2F2914DE-0924-2682-CCC6-2CDB893FEBC5}"/>
                </a:ext>
              </a:extLst>
            </p:cNvPr>
            <p:cNvSpPr/>
            <p:nvPr userDrawn="1"/>
          </p:nvSpPr>
          <p:spPr bwMode="auto">
            <a:xfrm rot="10800000">
              <a:off x="32942223" y="20339059"/>
              <a:ext cx="360352" cy="360355"/>
            </a:xfrm>
            <a:prstGeom prst="rect">
              <a:avLst/>
            </a:prstGeom>
            <a:noFill/>
            <a:ln w="63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131" name="正方形/長方形 130">
              <a:extLst>
                <a:ext uri="{FF2B5EF4-FFF2-40B4-BE49-F238E27FC236}">
                  <a16:creationId xmlns:a16="http://schemas.microsoft.com/office/drawing/2014/main" id="{C83901CF-C800-A761-BEC4-75F6887C0D61}"/>
                </a:ext>
              </a:extLst>
            </p:cNvPr>
            <p:cNvSpPr/>
            <p:nvPr userDrawn="1"/>
          </p:nvSpPr>
          <p:spPr bwMode="auto">
            <a:xfrm rot="10800000">
              <a:off x="32942223" y="4502513"/>
              <a:ext cx="360352" cy="360355"/>
            </a:xfrm>
            <a:prstGeom prst="rect">
              <a:avLst/>
            </a:prstGeom>
            <a:noFill/>
            <a:ln w="63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128" name="正方形/長方形 127">
              <a:extLst>
                <a:ext uri="{FF2B5EF4-FFF2-40B4-BE49-F238E27FC236}">
                  <a16:creationId xmlns:a16="http://schemas.microsoft.com/office/drawing/2014/main" id="{8716D055-3618-FFDC-EEEB-5C3B8F51BFCB}"/>
                </a:ext>
              </a:extLst>
            </p:cNvPr>
            <p:cNvSpPr/>
            <p:nvPr userDrawn="1"/>
          </p:nvSpPr>
          <p:spPr bwMode="auto">
            <a:xfrm rot="10800000">
              <a:off x="15180166" y="20339059"/>
              <a:ext cx="360353" cy="360355"/>
            </a:xfrm>
            <a:prstGeom prst="rect">
              <a:avLst/>
            </a:prstGeom>
            <a:noFill/>
            <a:ln w="63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129" name="正方形/長方形 128">
              <a:extLst>
                <a:ext uri="{FF2B5EF4-FFF2-40B4-BE49-F238E27FC236}">
                  <a16:creationId xmlns:a16="http://schemas.microsoft.com/office/drawing/2014/main" id="{831D279C-E63F-DE67-86A3-182B222573A2}"/>
                </a:ext>
              </a:extLst>
            </p:cNvPr>
            <p:cNvSpPr/>
            <p:nvPr userDrawn="1"/>
          </p:nvSpPr>
          <p:spPr bwMode="auto">
            <a:xfrm rot="10800000">
              <a:off x="15184929" y="4502513"/>
              <a:ext cx="358765" cy="360355"/>
            </a:xfrm>
            <a:prstGeom prst="rect">
              <a:avLst/>
            </a:prstGeom>
            <a:noFill/>
            <a:ln w="63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126" name="正方形/長方形 125">
              <a:extLst>
                <a:ext uri="{FF2B5EF4-FFF2-40B4-BE49-F238E27FC236}">
                  <a16:creationId xmlns:a16="http://schemas.microsoft.com/office/drawing/2014/main" id="{7C66256B-55A1-277B-ADEE-1C6BAA78487D}"/>
                </a:ext>
              </a:extLst>
            </p:cNvPr>
            <p:cNvSpPr/>
            <p:nvPr userDrawn="1"/>
          </p:nvSpPr>
          <p:spPr bwMode="auto">
            <a:xfrm rot="10800000">
              <a:off x="6299932" y="20339059"/>
              <a:ext cx="360353" cy="360355"/>
            </a:xfrm>
            <a:prstGeom prst="rect">
              <a:avLst/>
            </a:prstGeom>
            <a:noFill/>
            <a:ln w="63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127" name="正方形/長方形 126">
              <a:extLst>
                <a:ext uri="{FF2B5EF4-FFF2-40B4-BE49-F238E27FC236}">
                  <a16:creationId xmlns:a16="http://schemas.microsoft.com/office/drawing/2014/main" id="{897A74DC-0606-783A-AE62-303B84598A47}"/>
                </a:ext>
              </a:extLst>
            </p:cNvPr>
            <p:cNvSpPr/>
            <p:nvPr userDrawn="1"/>
          </p:nvSpPr>
          <p:spPr bwMode="auto">
            <a:xfrm rot="10800000">
              <a:off x="6299932" y="4502513"/>
              <a:ext cx="360353" cy="360355"/>
            </a:xfrm>
            <a:prstGeom prst="rect">
              <a:avLst/>
            </a:prstGeom>
            <a:noFill/>
            <a:ln w="63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40" name="正方形/長方形 39">
              <a:extLst>
                <a:ext uri="{FF2B5EF4-FFF2-40B4-BE49-F238E27FC236}">
                  <a16:creationId xmlns:a16="http://schemas.microsoft.com/office/drawing/2014/main" id="{0E57B319-2621-9D7D-8DD7-68E4BECCA6D1}"/>
                </a:ext>
              </a:extLst>
            </p:cNvPr>
            <p:cNvSpPr/>
            <p:nvPr userDrawn="1"/>
          </p:nvSpPr>
          <p:spPr bwMode="auto">
            <a:xfrm rot="10800000">
              <a:off x="24061988" y="20339059"/>
              <a:ext cx="360352" cy="360355"/>
            </a:xfrm>
            <a:prstGeom prst="rect">
              <a:avLst/>
            </a:prstGeom>
            <a:noFill/>
            <a:ln w="63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99FD9BB6-ED7E-725B-107E-BCC5E3B503C2}"/>
                </a:ext>
              </a:extLst>
            </p:cNvPr>
            <p:cNvSpPr/>
            <p:nvPr userDrawn="1"/>
          </p:nvSpPr>
          <p:spPr bwMode="auto">
            <a:xfrm rot="10800000">
              <a:off x="24061988" y="4502513"/>
              <a:ext cx="358765" cy="360355"/>
            </a:xfrm>
            <a:prstGeom prst="rect">
              <a:avLst/>
            </a:prstGeom>
            <a:noFill/>
            <a:ln w="63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43" name="正方形/長方形 42">
              <a:extLst>
                <a:ext uri="{FF2B5EF4-FFF2-40B4-BE49-F238E27FC236}">
                  <a16:creationId xmlns:a16="http://schemas.microsoft.com/office/drawing/2014/main" id="{5940625C-5EBE-D5EB-7B0A-4AEF262B6ED3}"/>
                </a:ext>
              </a:extLst>
            </p:cNvPr>
            <p:cNvSpPr/>
            <p:nvPr userDrawn="1"/>
          </p:nvSpPr>
          <p:spPr bwMode="auto">
            <a:xfrm rot="5400000">
              <a:off x="32942221" y="12420788"/>
              <a:ext cx="360355" cy="360352"/>
            </a:xfrm>
            <a:prstGeom prst="rect">
              <a:avLst/>
            </a:prstGeom>
            <a:noFill/>
            <a:ln w="63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45" name="正方形/長方形 44">
              <a:extLst>
                <a:ext uri="{FF2B5EF4-FFF2-40B4-BE49-F238E27FC236}">
                  <a16:creationId xmlns:a16="http://schemas.microsoft.com/office/drawing/2014/main" id="{2132F312-A705-F48A-FC24-EA46764CF222}"/>
                </a:ext>
              </a:extLst>
            </p:cNvPr>
            <p:cNvSpPr/>
            <p:nvPr userDrawn="1"/>
          </p:nvSpPr>
          <p:spPr bwMode="auto">
            <a:xfrm rot="5400000">
              <a:off x="6299931" y="12420787"/>
              <a:ext cx="360355" cy="360353"/>
            </a:xfrm>
            <a:prstGeom prst="rect">
              <a:avLst/>
            </a:prstGeom>
            <a:noFill/>
            <a:ln w="63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</p:grpSp>
      <p:sp>
        <p:nvSpPr>
          <p:cNvPr id="2" name="Rectangle 23">
            <a:extLst>
              <a:ext uri="{FF2B5EF4-FFF2-40B4-BE49-F238E27FC236}">
                <a16:creationId xmlns:a16="http://schemas.microsoft.com/office/drawing/2014/main" id="{F4C76E56-F14E-DC95-46C2-D5CBD73DA2C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3660438" y="1096963"/>
            <a:ext cx="12961937" cy="862012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>
            <a:lvl1pPr defTabSz="812800">
              <a:tabLst>
                <a:tab pos="2700338" algn="ctr"/>
                <a:tab pos="5400675" algn="r"/>
              </a:tabLst>
              <a:defRPr kumimoji="1" sz="8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812800">
              <a:tabLst>
                <a:tab pos="2700338" algn="ctr"/>
                <a:tab pos="5400675" algn="r"/>
              </a:tabLst>
              <a:defRPr kumimoji="1" sz="8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812800">
              <a:tabLst>
                <a:tab pos="2700338" algn="ctr"/>
                <a:tab pos="5400675" algn="r"/>
              </a:tabLst>
              <a:defRPr kumimoji="1" sz="8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812800">
              <a:tabLst>
                <a:tab pos="2700338" algn="ctr"/>
                <a:tab pos="5400675" algn="r"/>
              </a:tabLst>
              <a:defRPr kumimoji="1" sz="8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812800">
              <a:tabLst>
                <a:tab pos="2700338" algn="ctr"/>
                <a:tab pos="5400675" algn="r"/>
              </a:tabLst>
              <a:defRPr kumimoji="1" sz="8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812800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 kumimoji="1" sz="8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812800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 kumimoji="1" sz="8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812800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 kumimoji="1" sz="8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812800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 kumimoji="1" sz="8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5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■横断幕：</a:t>
            </a:r>
            <a:r>
              <a:rPr lang="en-US" altLang="ja-JP" sz="5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3.0 × 1.8m</a:t>
            </a:r>
            <a:r>
              <a:rPr lang="ja-JP" altLang="en-US" sz="5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サイズ</a:t>
            </a:r>
            <a:r>
              <a:rPr lang="en-US" altLang="ja-JP" sz="5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_</a:t>
            </a:r>
            <a:r>
              <a:rPr lang="ja-JP" altLang="en-US" sz="5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横</a:t>
            </a:r>
            <a:endParaRPr lang="en-US" altLang="ja-JP" sz="5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30" name="テキスト ボックス 8">
            <a:extLst>
              <a:ext uri="{FF2B5EF4-FFF2-40B4-BE49-F238E27FC236}">
                <a16:creationId xmlns:a16="http://schemas.microsoft.com/office/drawing/2014/main" id="{7BA2FA0D-1AA4-5918-18B3-81F4CA6D03C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201400" y="2068513"/>
            <a:ext cx="17864138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ja-JP" altLang="en-US" sz="26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ハトメ加工あり・なし共通のテンプレートです。ハトメのあり・なしに関わらず、ハトメの位置が表示されています。</a:t>
            </a:r>
            <a:endParaRPr lang="en-US" altLang="ja-JP" sz="26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6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ハトメを非表示する場合：「表示」→「スライドマスター」画面より、ハトメの位置を消してください。</a:t>
            </a:r>
            <a:endParaRPr lang="en-US" altLang="ja-JP" sz="26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6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26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ハトメ位置はおおよその目安となります。</a:t>
            </a:r>
          </a:p>
          <a:p>
            <a:endParaRPr lang="ja-JP" altLang="en-US" sz="2600"/>
          </a:p>
        </p:txBody>
      </p:sp>
      <p:grpSp>
        <p:nvGrpSpPr>
          <p:cNvPr id="1031" name="グループ化 15">
            <a:extLst>
              <a:ext uri="{FF2B5EF4-FFF2-40B4-BE49-F238E27FC236}">
                <a16:creationId xmlns:a16="http://schemas.microsoft.com/office/drawing/2014/main" id="{C4745D5E-AED4-1EEF-4714-0ACDDB9B040D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600200" y="4514850"/>
            <a:ext cx="2897188" cy="16454438"/>
            <a:chOff x="1600200" y="4514850"/>
            <a:chExt cx="2897301" cy="16454439"/>
          </a:xfrm>
        </p:grpSpPr>
        <p:grpSp>
          <p:nvGrpSpPr>
            <p:cNvPr id="1035" name="グループ化 14">
              <a:extLst>
                <a:ext uri="{FF2B5EF4-FFF2-40B4-BE49-F238E27FC236}">
                  <a16:creationId xmlns:a16="http://schemas.microsoft.com/office/drawing/2014/main" id="{0E036BDA-3912-1EA5-FBD8-89E42BB102F3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960941" y="5253377"/>
              <a:ext cx="2536560" cy="15474612"/>
              <a:chOff x="1960941" y="5253377"/>
              <a:chExt cx="2536560" cy="15474612"/>
            </a:xfrm>
          </p:grpSpPr>
          <p:sp>
            <p:nvSpPr>
              <p:cNvPr id="1037" name="テキスト ボックス 71">
                <a:extLst>
                  <a:ext uri="{FF2B5EF4-FFF2-40B4-BE49-F238E27FC236}">
                    <a16:creationId xmlns:a16="http://schemas.microsoft.com/office/drawing/2014/main" id="{348597C9-9825-6D37-2D19-26DE8105481A}"/>
                  </a:ext>
                </a:extLst>
              </p:cNvPr>
              <p:cNvSpPr txBox="1">
                <a:spLocks noChangeArrowheads="1"/>
              </p:cNvSpPr>
              <p:nvPr userDrawn="1"/>
            </p:nvSpPr>
            <p:spPr bwMode="auto">
              <a:xfrm>
                <a:off x="1960941" y="5253377"/>
                <a:ext cx="2285241" cy="154746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ja-JP" altLang="en-US" sz="3200" b="1">
                    <a:solidFill>
                      <a:srgbClr val="00B0F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横断幕のデータ作成について</a:t>
                </a:r>
                <a:endParaRPr lang="en-US" altLang="ja-JP" sz="3200" b="1">
                  <a:solidFill>
                    <a:srgbClr val="00B0F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ja-JP" sz="3200">
                    <a:solidFill>
                      <a:srgbClr val="00B0F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※</a:t>
                </a:r>
                <a:r>
                  <a:rPr lang="ja-JP" altLang="en-US" sz="3200">
                    <a:solidFill>
                      <a:srgbClr val="00B0F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印刷用データ作成の際に、サイズを合わせるため弊社にて　％拡大いたします。</a:t>
                </a:r>
                <a:endParaRPr lang="en-US" altLang="ja-JP" sz="3200">
                  <a:solidFill>
                    <a:srgbClr val="00B0F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ja-JP" altLang="en-US" sz="3200">
                    <a:solidFill>
                      <a:srgbClr val="00B0F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そのため、印刷の画質が本来のデータに比べ粗くなります</a:t>
                </a:r>
                <a:r>
                  <a:rPr lang="ja-JP" altLang="en-US" sz="2000">
                    <a:solidFill>
                      <a:srgbClr val="00B0F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。</a:t>
                </a:r>
                <a:endParaRPr lang="en-US" altLang="ja-JP" sz="2000">
                  <a:solidFill>
                    <a:srgbClr val="00B0F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1038" name="テキスト ボックス 11">
                <a:extLst>
                  <a:ext uri="{FF2B5EF4-FFF2-40B4-BE49-F238E27FC236}">
                    <a16:creationId xmlns:a16="http://schemas.microsoft.com/office/drawing/2014/main" id="{71A8A59A-F091-CED0-4085-6BDD75802271}"/>
                  </a:ext>
                </a:extLst>
              </p:cNvPr>
              <p:cNvSpPr txBox="1">
                <a:spLocks noChangeArrowheads="1"/>
              </p:cNvSpPr>
              <p:nvPr userDrawn="1"/>
            </p:nvSpPr>
            <p:spPr bwMode="auto">
              <a:xfrm>
                <a:off x="2589326" y="16151565"/>
                <a:ext cx="1908175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ja-JP" sz="3200">
                    <a:solidFill>
                      <a:srgbClr val="00B0F0"/>
                    </a:solidFill>
                  </a:rPr>
                  <a:t>400</a:t>
                </a:r>
                <a:endParaRPr lang="ja-JP" altLang="en-US" sz="3200">
                  <a:solidFill>
                    <a:srgbClr val="00B0F0"/>
                  </a:solidFill>
                </a:endParaRPr>
              </a:p>
            </p:txBody>
          </p:sp>
        </p:grp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9284D43B-89F2-9034-9544-1C0338AF9AB1}"/>
                </a:ext>
              </a:extLst>
            </p:cNvPr>
            <p:cNvSpPr/>
            <p:nvPr userDrawn="1"/>
          </p:nvSpPr>
          <p:spPr bwMode="auto">
            <a:xfrm>
              <a:off x="1600200" y="4514850"/>
              <a:ext cx="2743307" cy="16454439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374393">
                <a:defRPr/>
              </a:pPr>
              <a:endParaRPr lang="ja-JP" altLang="en-US"/>
            </a:p>
          </p:txBody>
        </p:sp>
      </p:grpSp>
      <p:grpSp>
        <p:nvGrpSpPr>
          <p:cNvPr id="1032" name="グループ化 16">
            <a:extLst>
              <a:ext uri="{FF2B5EF4-FFF2-40B4-BE49-F238E27FC236}">
                <a16:creationId xmlns:a16="http://schemas.microsoft.com/office/drawing/2014/main" id="{56D51B4C-A455-8D46-BDD8-6ED8C8169A22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1399838" y="21850350"/>
            <a:ext cx="17467262" cy="3067050"/>
            <a:chOff x="14014449" y="21493145"/>
            <a:chExt cx="17467037" cy="3326284"/>
          </a:xfrm>
        </p:grpSpPr>
        <p:sp>
          <p:nvSpPr>
            <p:cNvPr id="13" name="正方形/長方形 3">
              <a:extLst>
                <a:ext uri="{FF2B5EF4-FFF2-40B4-BE49-F238E27FC236}">
                  <a16:creationId xmlns:a16="http://schemas.microsoft.com/office/drawing/2014/main" id="{4ED05729-FB73-59E8-6ED5-15895D99E44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087697" y="21493145"/>
              <a:ext cx="13647561" cy="145826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defRPr kumimoji="1" sz="8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8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8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8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8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defTabSz="3957638" eaLnBrk="0" fontAlgn="base" hangingPunct="0">
                <a:spcBef>
                  <a:spcPct val="0"/>
                </a:spcBef>
                <a:spcAft>
                  <a:spcPct val="0"/>
                </a:spcAft>
                <a:defRPr kumimoji="1" sz="8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defTabSz="3957638" eaLnBrk="0" fontAlgn="base" hangingPunct="0">
                <a:spcBef>
                  <a:spcPct val="0"/>
                </a:spcBef>
                <a:spcAft>
                  <a:spcPct val="0"/>
                </a:spcAft>
                <a:defRPr kumimoji="1" sz="8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defTabSz="3957638" eaLnBrk="0" fontAlgn="base" hangingPunct="0">
                <a:spcBef>
                  <a:spcPct val="0"/>
                </a:spcBef>
                <a:spcAft>
                  <a:spcPct val="0"/>
                </a:spcAft>
                <a:defRPr kumimoji="1" sz="8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defTabSz="3957638" eaLnBrk="0" fontAlgn="base" hangingPunct="0">
                <a:spcBef>
                  <a:spcPct val="0"/>
                </a:spcBef>
                <a:spcAft>
                  <a:spcPct val="0"/>
                </a:spcAft>
                <a:defRPr kumimoji="1" sz="8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defTabSz="2374393" eaLnBrk="1" hangingPunct="1">
                <a:defRPr/>
              </a:pPr>
              <a:r>
                <a:rPr lang="ja-JP" altLang="en-US" sz="3200" b="1" dirty="0">
                  <a:solidFill>
                    <a:srgbClr val="0066FF"/>
                  </a:solidFill>
                </a:rPr>
                <a:t>●水色の枠線</a:t>
              </a:r>
              <a:r>
                <a:rPr lang="en-US" altLang="ja-JP" sz="3200" b="1" dirty="0">
                  <a:solidFill>
                    <a:srgbClr val="0066FF"/>
                  </a:solidFill>
                </a:rPr>
                <a:t>……</a:t>
              </a:r>
              <a:r>
                <a:rPr lang="ja-JP" altLang="en-US" sz="3200" b="1" dirty="0">
                  <a:solidFill>
                    <a:srgbClr val="0066FF"/>
                  </a:solidFill>
                </a:rPr>
                <a:t>切れてはいけない要素（文字やロゴ等）をいれる範囲</a:t>
              </a:r>
            </a:p>
            <a:p>
              <a:pPr defTabSz="2374393" eaLnBrk="1" hangingPunct="1">
                <a:defRPr/>
              </a:pPr>
              <a:r>
                <a:rPr lang="ja-JP" altLang="en-US" sz="3200" b="1" dirty="0">
                  <a:solidFill>
                    <a:srgbClr val="CC00FF"/>
                  </a:solidFill>
                </a:rPr>
                <a:t>●ピンクの枠線</a:t>
              </a:r>
              <a:r>
                <a:rPr lang="en-US" altLang="ja-JP" sz="3200" b="1" dirty="0">
                  <a:solidFill>
                    <a:srgbClr val="CC00FF"/>
                  </a:solidFill>
                </a:rPr>
                <a:t>…</a:t>
              </a:r>
              <a:r>
                <a:rPr lang="ja-JP" altLang="en-US" sz="3200" b="1" dirty="0">
                  <a:solidFill>
                    <a:srgbClr val="CC00FF"/>
                  </a:solidFill>
                </a:rPr>
                <a:t>仕上がりのサイズ</a:t>
              </a:r>
            </a:p>
            <a:p>
              <a:pPr defTabSz="2374393" eaLnBrk="1" hangingPunct="1">
                <a:defRPr/>
              </a:pPr>
              <a:r>
                <a:rPr lang="ja-JP" altLang="en-US" sz="3200" b="1" dirty="0">
                  <a:solidFill>
                    <a:srgbClr val="008000"/>
                  </a:solidFill>
                </a:rPr>
                <a:t>●みどりの枠線</a:t>
              </a:r>
              <a:r>
                <a:rPr lang="en-US" altLang="ja-JP" sz="3200" b="1" dirty="0">
                  <a:solidFill>
                    <a:srgbClr val="008000"/>
                  </a:solidFill>
                </a:rPr>
                <a:t>…</a:t>
              </a:r>
              <a:r>
                <a:rPr lang="ja-JP" altLang="en-US" sz="3200" b="1" dirty="0">
                  <a:solidFill>
                    <a:srgbClr val="008000"/>
                  </a:solidFill>
                </a:rPr>
                <a:t>フチなし印刷にする場合、背景を伸ばす範囲</a:t>
              </a:r>
            </a:p>
          </p:txBody>
        </p:sp>
        <p:sp>
          <p:nvSpPr>
            <p:cNvPr id="14" name="正方形/長方形 3">
              <a:extLst>
                <a:ext uri="{FF2B5EF4-FFF2-40B4-BE49-F238E27FC236}">
                  <a16:creationId xmlns:a16="http://schemas.microsoft.com/office/drawing/2014/main" id="{73831B2F-C9F1-ADF0-0CD2-38B3B4D940B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014449" y="23361167"/>
              <a:ext cx="17467037" cy="1458262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defRPr kumimoji="1" sz="8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8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8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8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8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defTabSz="3957638" eaLnBrk="0" fontAlgn="base" hangingPunct="0">
                <a:spcBef>
                  <a:spcPct val="0"/>
                </a:spcBef>
                <a:spcAft>
                  <a:spcPct val="0"/>
                </a:spcAft>
                <a:defRPr kumimoji="1" sz="8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defTabSz="3957638" eaLnBrk="0" fontAlgn="base" hangingPunct="0">
                <a:spcBef>
                  <a:spcPct val="0"/>
                </a:spcBef>
                <a:spcAft>
                  <a:spcPct val="0"/>
                </a:spcAft>
                <a:defRPr kumimoji="1" sz="8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defTabSz="3957638" eaLnBrk="0" fontAlgn="base" hangingPunct="0">
                <a:spcBef>
                  <a:spcPct val="0"/>
                </a:spcBef>
                <a:spcAft>
                  <a:spcPct val="0"/>
                </a:spcAft>
                <a:defRPr kumimoji="1" sz="8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defTabSz="3957638" eaLnBrk="0" fontAlgn="base" hangingPunct="0">
                <a:spcBef>
                  <a:spcPct val="0"/>
                </a:spcBef>
                <a:spcAft>
                  <a:spcPct val="0"/>
                </a:spcAft>
                <a:defRPr kumimoji="1" sz="8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defTabSz="2374393" eaLnBrk="1" hangingPunct="1">
                <a:defRPr/>
              </a:pPr>
              <a:r>
                <a:rPr lang="ja-JP" altLang="en-US" sz="3200" b="1" dirty="0">
                  <a:solidFill>
                    <a:srgbClr val="FF0000"/>
                  </a:solidFill>
                </a:rPr>
                <a:t>★★★ ＰＤＦに変換して入稿される場合 ★★★</a:t>
              </a:r>
            </a:p>
            <a:p>
              <a:pPr algn="ctr" defTabSz="2374393" eaLnBrk="1" hangingPunct="1">
                <a:defRPr/>
              </a:pPr>
              <a:r>
                <a:rPr lang="ja-JP" altLang="en-US" sz="3200" b="1" dirty="0">
                  <a:solidFill>
                    <a:srgbClr val="FF0000"/>
                  </a:solidFill>
                </a:rPr>
                <a:t>「表示」＞「スライドマスター」画面より、色つきのガイド線、ハトメ位置を消してから変換してください</a:t>
              </a:r>
            </a:p>
            <a:p>
              <a:pPr defTabSz="2374393" eaLnBrk="1" hangingPunct="1">
                <a:defRPr/>
              </a:pPr>
              <a:endParaRPr lang="ja-JP" altLang="en-US" sz="3200" b="1" dirty="0">
                <a:solidFill>
                  <a:srgbClr val="008000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25644475" rtl="0" eaLnBrk="0" fontAlgn="base" hangingPunct="0">
        <a:spcBef>
          <a:spcPct val="0"/>
        </a:spcBef>
        <a:spcAft>
          <a:spcPct val="0"/>
        </a:spcAft>
        <a:defRPr kumimoji="1" sz="120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5644475" rtl="0" eaLnBrk="0" fontAlgn="base" hangingPunct="0">
        <a:spcBef>
          <a:spcPct val="0"/>
        </a:spcBef>
        <a:spcAft>
          <a:spcPct val="0"/>
        </a:spcAft>
        <a:defRPr kumimoji="1" sz="1203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defTabSz="25644475" rtl="0" eaLnBrk="0" fontAlgn="base" hangingPunct="0">
        <a:spcBef>
          <a:spcPct val="0"/>
        </a:spcBef>
        <a:spcAft>
          <a:spcPct val="0"/>
        </a:spcAft>
        <a:defRPr kumimoji="1" sz="1203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defTabSz="25644475" rtl="0" eaLnBrk="0" fontAlgn="base" hangingPunct="0">
        <a:spcBef>
          <a:spcPct val="0"/>
        </a:spcBef>
        <a:spcAft>
          <a:spcPct val="0"/>
        </a:spcAft>
        <a:defRPr kumimoji="1" sz="1203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defTabSz="25644475" rtl="0" eaLnBrk="0" fontAlgn="base" hangingPunct="0">
        <a:spcBef>
          <a:spcPct val="0"/>
        </a:spcBef>
        <a:spcAft>
          <a:spcPct val="0"/>
        </a:spcAft>
        <a:defRPr kumimoji="1" sz="1203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148324" algn="ctr" defTabSz="25653354" rtl="0" fontAlgn="base">
        <a:spcBef>
          <a:spcPct val="0"/>
        </a:spcBef>
        <a:spcAft>
          <a:spcPct val="0"/>
        </a:spcAft>
        <a:defRPr kumimoji="1" sz="121588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8296650" algn="ctr" defTabSz="25653354" rtl="0" fontAlgn="base">
        <a:spcBef>
          <a:spcPct val="0"/>
        </a:spcBef>
        <a:spcAft>
          <a:spcPct val="0"/>
        </a:spcAft>
        <a:defRPr kumimoji="1" sz="121588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2444972" algn="ctr" defTabSz="25653354" rtl="0" fontAlgn="base">
        <a:spcBef>
          <a:spcPct val="0"/>
        </a:spcBef>
        <a:spcAft>
          <a:spcPct val="0"/>
        </a:spcAft>
        <a:defRPr kumimoji="1" sz="121588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6593294" algn="ctr" defTabSz="25653354" rtl="0" fontAlgn="base">
        <a:spcBef>
          <a:spcPct val="0"/>
        </a:spcBef>
        <a:spcAft>
          <a:spcPct val="0"/>
        </a:spcAft>
        <a:defRPr kumimoji="1" sz="121588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9605963" indent="-9605963" algn="l" defTabSz="25644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88900" kern="1200">
          <a:solidFill>
            <a:schemeClr val="tx1"/>
          </a:solidFill>
          <a:latin typeface="+mn-lt"/>
          <a:ea typeface="+mn-ea"/>
          <a:cs typeface="+mn-cs"/>
        </a:defRPr>
      </a:lvl1pPr>
      <a:lvl2pPr marL="20829588" indent="-7989888" algn="l" defTabSz="25644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76600" kern="1200">
          <a:solidFill>
            <a:schemeClr val="tx1"/>
          </a:solidFill>
          <a:latin typeface="+mn-lt"/>
          <a:ea typeface="+mn-ea"/>
          <a:cs typeface="+mn-cs"/>
        </a:defRPr>
      </a:lvl2pPr>
      <a:lvl3pPr marL="32062738" indent="-6397625" algn="l" defTabSz="25644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67700" kern="1200">
          <a:solidFill>
            <a:schemeClr val="tx1"/>
          </a:solidFill>
          <a:latin typeface="+mn-lt"/>
          <a:ea typeface="+mn-ea"/>
          <a:cs typeface="+mn-cs"/>
        </a:defRPr>
      </a:lvl3pPr>
      <a:lvl4pPr marL="44886563" indent="-6397625" algn="l" defTabSz="25644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55100" kern="1200">
          <a:solidFill>
            <a:schemeClr val="tx1"/>
          </a:solidFill>
          <a:latin typeface="+mn-lt"/>
          <a:ea typeface="+mn-ea"/>
          <a:cs typeface="+mn-cs"/>
        </a:defRPr>
      </a:lvl4pPr>
      <a:lvl5pPr marL="51206400" indent="-6397625" algn="l" defTabSz="25644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55100" kern="1200">
          <a:solidFill>
            <a:schemeClr val="tx1"/>
          </a:solidFill>
          <a:latin typeface="+mn-lt"/>
          <a:ea typeface="+mn-ea"/>
          <a:cs typeface="+mn-cs"/>
        </a:defRPr>
      </a:lvl5pPr>
      <a:lvl6pPr marL="51206400" indent="-6415745" algn="l" defTabSz="2566294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56707" kern="1200">
          <a:solidFill>
            <a:schemeClr val="tx1"/>
          </a:solidFill>
          <a:latin typeface="+mn-lt"/>
          <a:ea typeface="+mn-ea"/>
          <a:cs typeface="+mn-cs"/>
        </a:defRPr>
      </a:lvl6pPr>
      <a:lvl7pPr marL="51206400" indent="-6415745" algn="l" defTabSz="2566294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56707" kern="1200">
          <a:solidFill>
            <a:schemeClr val="tx1"/>
          </a:solidFill>
          <a:latin typeface="+mn-lt"/>
          <a:ea typeface="+mn-ea"/>
          <a:cs typeface="+mn-cs"/>
        </a:defRPr>
      </a:lvl7pPr>
      <a:lvl8pPr marL="51206400" indent="-6415745" algn="l" defTabSz="2566294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56707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0" indent="-6415745" algn="l" defTabSz="2566294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567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25662942" rtl="0" eaLnBrk="1" latinLnBrk="0" hangingPunct="1">
        <a:defRPr kumimoji="1" sz="52171" kern="1200">
          <a:solidFill>
            <a:schemeClr val="tx1"/>
          </a:solidFill>
          <a:latin typeface="+mn-lt"/>
          <a:ea typeface="+mn-ea"/>
          <a:cs typeface="+mn-cs"/>
        </a:defRPr>
      </a:lvl1pPr>
      <a:lvl2pPr marL="12831470" algn="l" defTabSz="25662942" rtl="0" eaLnBrk="1" latinLnBrk="0" hangingPunct="1">
        <a:defRPr kumimoji="1" sz="52171" kern="1200">
          <a:solidFill>
            <a:schemeClr val="tx1"/>
          </a:solidFill>
          <a:latin typeface="+mn-lt"/>
          <a:ea typeface="+mn-ea"/>
          <a:cs typeface="+mn-cs"/>
        </a:defRPr>
      </a:lvl2pPr>
      <a:lvl3pPr marL="25662942" algn="l" defTabSz="25662942" rtl="0" eaLnBrk="1" latinLnBrk="0" hangingPunct="1">
        <a:defRPr kumimoji="1" sz="52171" kern="1200">
          <a:solidFill>
            <a:schemeClr val="tx1"/>
          </a:solidFill>
          <a:latin typeface="+mn-lt"/>
          <a:ea typeface="+mn-ea"/>
          <a:cs typeface="+mn-cs"/>
        </a:defRPr>
      </a:lvl3pPr>
      <a:lvl4pPr marL="38494412" algn="l" defTabSz="25662942" rtl="0" eaLnBrk="1" latinLnBrk="0" hangingPunct="1">
        <a:defRPr kumimoji="1" sz="52171" kern="1200">
          <a:solidFill>
            <a:schemeClr val="tx1"/>
          </a:solidFill>
          <a:latin typeface="+mn-lt"/>
          <a:ea typeface="+mn-ea"/>
          <a:cs typeface="+mn-cs"/>
        </a:defRPr>
      </a:lvl4pPr>
      <a:lvl5pPr marL="51206400" algn="l" defTabSz="25662942" rtl="0" eaLnBrk="1" latinLnBrk="0" hangingPunct="1">
        <a:defRPr kumimoji="1" sz="52171" kern="1200">
          <a:solidFill>
            <a:schemeClr val="tx1"/>
          </a:solidFill>
          <a:latin typeface="+mn-lt"/>
          <a:ea typeface="+mn-ea"/>
          <a:cs typeface="+mn-cs"/>
        </a:defRPr>
      </a:lvl5pPr>
      <a:lvl6pPr marL="51206400" algn="l" defTabSz="25662942" rtl="0" eaLnBrk="1" latinLnBrk="0" hangingPunct="1">
        <a:defRPr kumimoji="1" sz="52171" kern="1200">
          <a:solidFill>
            <a:schemeClr val="tx1"/>
          </a:solidFill>
          <a:latin typeface="+mn-lt"/>
          <a:ea typeface="+mn-ea"/>
          <a:cs typeface="+mn-cs"/>
        </a:defRPr>
      </a:lvl6pPr>
      <a:lvl7pPr marL="51206400" algn="l" defTabSz="25662942" rtl="0" eaLnBrk="1" latinLnBrk="0" hangingPunct="1">
        <a:defRPr kumimoji="1" sz="52171" kern="1200">
          <a:solidFill>
            <a:schemeClr val="tx1"/>
          </a:solidFill>
          <a:latin typeface="+mn-lt"/>
          <a:ea typeface="+mn-ea"/>
          <a:cs typeface="+mn-cs"/>
        </a:defRPr>
      </a:lvl7pPr>
      <a:lvl8pPr marL="51206400" algn="l" defTabSz="25662942" rtl="0" eaLnBrk="1" latinLnBrk="0" hangingPunct="1">
        <a:defRPr kumimoji="1" sz="52171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0" algn="l" defTabSz="25662942" rtl="0" eaLnBrk="1" latinLnBrk="0" hangingPunct="1">
        <a:defRPr kumimoji="1" sz="5217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6929874-226A-2B33-7EB3-95CAB3EE829F}"/>
              </a:ext>
            </a:extLst>
          </p:cNvPr>
          <p:cNvSpPr/>
          <p:nvPr/>
        </p:nvSpPr>
        <p:spPr>
          <a:xfrm>
            <a:off x="29226845" y="4505659"/>
            <a:ext cx="3996606" cy="163276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8046BA4E-592D-E7D5-0BBA-9A90949112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6737" y="4535122"/>
            <a:ext cx="22850108" cy="16159194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C151792-4F33-7071-6916-A03D447DDD38}"/>
              </a:ext>
            </a:extLst>
          </p:cNvPr>
          <p:cNvSpPr txBox="1"/>
          <p:nvPr/>
        </p:nvSpPr>
        <p:spPr>
          <a:xfrm>
            <a:off x="29653243" y="4505659"/>
            <a:ext cx="3570208" cy="16327636"/>
          </a:xfrm>
          <a:prstGeom prst="rect">
            <a:avLst/>
          </a:prstGeom>
          <a:noFill/>
          <a:ln w="76200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220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車検受付中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</TotalTime>
  <Words>2</Words>
  <Application>Microsoft Office PowerPoint</Application>
  <PresentationFormat>ユーザー設定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Calibri</vt:lpstr>
      <vt:lpstr>ＭＳ Ｐゴシック</vt:lpstr>
      <vt:lpstr>Arial</vt:lpstr>
      <vt:lpstr>游ゴシック</vt:lpstr>
      <vt:lpstr>ＭＳ ゴシック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川越</dc:creator>
  <cp:lastModifiedBy>洋子 向井</cp:lastModifiedBy>
  <cp:revision>58</cp:revision>
  <dcterms:created xsi:type="dcterms:W3CDTF">2017-02-03T03:18:39Z</dcterms:created>
  <dcterms:modified xsi:type="dcterms:W3CDTF">2024-05-31T03:44:29Z</dcterms:modified>
</cp:coreProperties>
</file>